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10" r:id="rId4"/>
    <p:sldId id="330" r:id="rId5"/>
    <p:sldId id="327" r:id="rId6"/>
    <p:sldId id="328" r:id="rId7"/>
    <p:sldId id="329" r:id="rId8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7711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81D263-4487-4140-A2D2-EA193748ACB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6ABA18-9246-4F76-B8E3-BEB26C8735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287C3-BC44-4FCA-9A1A-1C5A895B04C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4E4206-E1BC-487B-A5DD-30D9566562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B77C-FCD7-4298-A188-55795E875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0CD1-3598-4378-BC19-F7067F1F6F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B8CE-99DB-49F0-A95F-A4BD294A88C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49BB-70E0-4ACC-93B4-CE08E8D6AD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57A7-4B49-44E2-B13E-1347252789D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301-23E6-49A9-ADBC-C943658DD4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BE3D-B92D-4212-86EC-ED2BC57269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0143-E3DE-4501-AAD2-7CC66AE680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DAB2-9785-4831-9460-320352C68E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3B77-9F01-48F6-8D95-F707F1DA45C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491E-8A15-48FC-873D-FB8B6363D8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1B77-BD0E-4CA1-9219-882CCF4204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F340-0368-48A6-BC93-445F477842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BE83-151E-4C0E-85C8-4DA45241B2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D96B-A564-4DFC-BC92-13408692B1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76C8-1B3A-4712-A269-971D378BEA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4603-BC28-4E34-BF3D-5D22D7A786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4C52-9A06-45B2-890E-20C0E0FF27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C23-27C7-4DCC-BDC5-8B859B083AA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4ACD-9D83-42FA-8BED-F2BE1C69EF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ED00-59B5-4473-B101-432F76FB5F9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17F5-101E-4843-8D4A-7BC29DD883E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35B0E0-30AE-4807-A261-43DB6D3CEF9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CC7F4F-DA29-41AD-BE53-FCE2FF7088B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529B"/>
                </a:solidFill>
              </a:rPr>
              <a:t/>
            </a:r>
            <a:br>
              <a:rPr lang="en-US" sz="2000" dirty="0" smtClean="0">
                <a:solidFill>
                  <a:srgbClr val="00529B"/>
                </a:solidFill>
              </a:rPr>
            </a:br>
            <a:r>
              <a:rPr lang="en-GB" sz="2600" dirty="0" smtClean="0">
                <a:solidFill>
                  <a:srgbClr val="264D74"/>
                </a:solidFill>
              </a:rPr>
              <a:t>Upcoming Stakeholder Group meeting</a:t>
            </a:r>
            <a:endParaRPr lang="en-GB" sz="20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10th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Stakeholder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Group meeting will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take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place on 22 and 23 November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21012 in </a:t>
            </a:r>
            <a:r>
              <a:rPr lang="nl-NL" sz="2000" smtClean="0">
                <a:solidFill>
                  <a:srgbClr val="307098"/>
                </a:solidFill>
                <a:latin typeface="Arial" pitchFamily="34" charset="0"/>
              </a:rPr>
              <a:t>Copenhagen 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5124" name="Picture 21" descr="ANd9GcQJGN30o3MhvvKsqFyb0TrYpPrkwWkDa_CKCueNVuO0BAQf2ZgM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2325" y="421005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3" descr="ANd9GcSjNgu6HKrQO6Q16x9atoRXSsBPLKesemBpVXxdUPE9rf06ayEd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100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6"/>
          <p:cNvSpPr>
            <a:spLocks noChangeArrowheads="1"/>
          </p:cNvSpPr>
          <p:nvPr/>
        </p:nvSpPr>
        <p:spPr bwMode="auto">
          <a:xfrm>
            <a:off x="539750" y="1738313"/>
            <a:ext cx="8389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b="1">
                <a:solidFill>
                  <a:srgbClr val="005BA1"/>
                </a:solidFill>
              </a:rPr>
              <a:t> </a:t>
            </a:r>
            <a:r>
              <a:rPr lang="nl-NL" b="1">
                <a:solidFill>
                  <a:srgbClr val="307098"/>
                </a:solidFill>
              </a:rPr>
              <a:t>Velkommen til Danmark!</a:t>
            </a:r>
          </a:p>
        </p:txBody>
      </p:sp>
      <p:pic>
        <p:nvPicPr>
          <p:cNvPr id="5129" name="Picture 9" descr="http://t0.gstatic.com/images?q=tbn:ANd9GcRBEX3OGaX3ZNo0xpQJ5J16lGe-dm3vQXse7LAMYLC_cOXn7pH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4175" y="1984375"/>
            <a:ext cx="2978150" cy="20440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the agenda: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focus on progress achieved (and next steps to be taken) in GRI NW projects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1943100"/>
            <a:ext cx="80105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II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the agenda: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focus on (European) projects that are of regional interest for stakeholders within GRI NW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" y="1966913"/>
            <a:ext cx="8020050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III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the agenda: focus is on pilot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projects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for CAM that take place within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GRI NW region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752600"/>
            <a:ext cx="79724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ACER-2015-16850</_dlc_DocId>
    <_dlc_DocIdUrl xmlns="985daa2e-53d8-4475-82b8-9c7d25324e34">
      <Url>http://s-do-prod-ap/en/Gas/Regional_%20Intiatives/North_West_GRI/24th_NW_RCC_Meeting/_layouts/DocIdRedir.aspx?ID=ACER-2015-16850</Url>
      <Description>ACER-2015-16850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9FAB53BE-4B1B-4E56-B1A4-61AD8C0781D4}"/>
</file>

<file path=customXml/itemProps2.xml><?xml version="1.0" encoding="utf-8"?>
<ds:datastoreItem xmlns:ds="http://schemas.openxmlformats.org/officeDocument/2006/customXml" ds:itemID="{A97BD69A-FDE4-4F9D-B6E3-7E92AEEDE5AE}"/>
</file>

<file path=customXml/itemProps3.xml><?xml version="1.0" encoding="utf-8"?>
<ds:datastoreItem xmlns:ds="http://schemas.openxmlformats.org/officeDocument/2006/customXml" ds:itemID="{699C7CCA-0F13-427C-9247-66B1D59BC8EF}"/>
</file>

<file path=customXml/itemProps4.xml><?xml version="1.0" encoding="utf-8"?>
<ds:datastoreItem xmlns:ds="http://schemas.openxmlformats.org/officeDocument/2006/customXml" ds:itemID="{0666C638-FF0E-485A-9172-0FDE823A80A9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1084</TotalTime>
  <Words>91</Words>
  <Application>Microsoft Office PowerPoint</Application>
  <PresentationFormat>Diavoorstelling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 Upcoming Stakeholder Group meeting</vt:lpstr>
      <vt:lpstr>The 10th Stakeholder Group meeting will take place on 22 and 23 November 21012 in Copenhagen </vt:lpstr>
      <vt:lpstr>Part I of the agenda: focus on progress achieved (and next steps to be taken) in GRI NW projects</vt:lpstr>
      <vt:lpstr>Part II of the agenda: focus on (European) projects that are of regional interest for stakeholders within GRI NW</vt:lpstr>
      <vt:lpstr>Part III of the agenda: focus is on pilot projects for CAM that take place within GRI NW region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58</cp:revision>
  <dcterms:created xsi:type="dcterms:W3CDTF">2011-11-28T15:46:36Z</dcterms:created>
  <dcterms:modified xsi:type="dcterms:W3CDTF">2012-10-17T16:30:38Z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051454b1-08a0-419b-8c47-9e2263cfdca4</vt:lpwstr>
  </property>
</Properties>
</file>